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C764DB-354C-4B9B-826F-52F1205819E5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0DD9AF-4BCE-4509-9350-954252EF3A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64DB-354C-4B9B-826F-52F1205819E5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D9AF-4BCE-4509-9350-954252EF3A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64DB-354C-4B9B-826F-52F1205819E5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D9AF-4BCE-4509-9350-954252EF3A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64DB-354C-4B9B-826F-52F1205819E5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D9AF-4BCE-4509-9350-954252EF3AF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64DB-354C-4B9B-826F-52F1205819E5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D9AF-4BCE-4509-9350-954252EF3AF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64DB-354C-4B9B-826F-52F1205819E5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D9AF-4BCE-4509-9350-954252EF3AF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64DB-354C-4B9B-826F-52F1205819E5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D9AF-4BCE-4509-9350-954252EF3A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64DB-354C-4B9B-826F-52F1205819E5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D9AF-4BCE-4509-9350-954252EF3AF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764DB-354C-4B9B-826F-52F1205819E5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D9AF-4BCE-4509-9350-954252EF3A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C764DB-354C-4B9B-826F-52F1205819E5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D9AF-4BCE-4509-9350-954252EF3A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C764DB-354C-4B9B-826F-52F1205819E5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0DD9AF-4BCE-4509-9350-954252EF3AF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C764DB-354C-4B9B-826F-52F1205819E5}" type="datetimeFigureOut">
              <a:rPr lang="sk-SK" smtClean="0"/>
              <a:pPr/>
              <a:t>8. 5. 2013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F0DD9AF-4BCE-4509-9350-954252EF3AF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1418882">
            <a:off x="870370" y="1832180"/>
            <a:ext cx="7772400" cy="1829761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Indiáni  </a:t>
            </a:r>
            <a:endParaRPr lang="sk-SK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Dorota Kmeťova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Obrázok 4" descr="indiani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6914">
            <a:off x="2275713" y="2632168"/>
            <a:ext cx="3356177" cy="2517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hg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4948">
            <a:off x="96454" y="131900"/>
            <a:ext cx="3287349" cy="2465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7971">
            <a:off x="4499992" y="332656"/>
            <a:ext cx="316835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indiani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5184576" cy="388843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Odkiaľ pochádzajú Indiáni ?</a:t>
            </a: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51520" y="155679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Ameriku začalo osídľovať približne pred 40 000 - 45 000 rokmi </a:t>
            </a:r>
            <a:r>
              <a:rPr lang="sk-SK" dirty="0" smtClean="0"/>
              <a:t>cez </a:t>
            </a:r>
            <a:r>
              <a:rPr lang="sk-SK" dirty="0" err="1" smtClean="0"/>
              <a:t>Beringov</a:t>
            </a:r>
            <a:r>
              <a:rPr lang="sk-SK" dirty="0"/>
              <a:t> </a:t>
            </a:r>
            <a:r>
              <a:rPr lang="sk-SK" dirty="0" smtClean="0"/>
              <a:t>prieliv , Aljašku</a:t>
            </a:r>
            <a:r>
              <a:rPr lang="sk-SK" dirty="0"/>
              <a:t>  a </a:t>
            </a:r>
            <a:r>
              <a:rPr lang="sk-SK" dirty="0" err="1" smtClean="0"/>
              <a:t>Aleutské</a:t>
            </a:r>
            <a:r>
              <a:rPr lang="sk-SK" dirty="0" smtClean="0"/>
              <a:t> ostrovy, </a:t>
            </a:r>
            <a:r>
              <a:rPr lang="sk-SK" dirty="0"/>
              <a:t>pozdĺž pacifického </a:t>
            </a:r>
            <a:r>
              <a:rPr lang="sk-SK" dirty="0" smtClean="0"/>
              <a:t>pobrežia.</a:t>
            </a:r>
            <a:endParaRPr lang="sk-SK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c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3476625" cy="131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</a:t>
            </a:r>
            <a:r>
              <a:rPr lang="sk-S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jedlo</a:t>
            </a:r>
            <a:endParaRPr lang="sk-SK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23528" y="148478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Pstruh dúhový sa pre potravu či </a:t>
            </a:r>
            <a:r>
              <a:rPr lang="sk-SK" dirty="0" smtClean="0"/>
              <a:t>rybárstvo</a:t>
            </a:r>
            <a:r>
              <a:rPr lang="sk-SK" dirty="0"/>
              <a:t> rozšíril do najmenej štyridsaťpäť krajín sveta a na všetky kontinenty okrem </a:t>
            </a:r>
            <a:r>
              <a:rPr lang="sk-SK" dirty="0" smtClean="0"/>
              <a:t>Antarktídy.</a:t>
            </a:r>
            <a:endParaRPr lang="sk-SK" dirty="0"/>
          </a:p>
        </p:txBody>
      </p:sp>
      <p:pic>
        <p:nvPicPr>
          <p:cNvPr id="7" name="Obrázok 6" descr="kap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9" y="3933056"/>
            <a:ext cx="3096343" cy="1102088"/>
          </a:xfrm>
          <a:prstGeom prst="rect">
            <a:avLst/>
          </a:prstGeom>
        </p:spPr>
      </p:pic>
      <p:pic>
        <p:nvPicPr>
          <p:cNvPr id="8" name="Obrázok 7" descr="siva rybk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564904"/>
            <a:ext cx="2992833" cy="1368152"/>
          </a:xfrm>
          <a:prstGeom prst="rect">
            <a:avLst/>
          </a:prstGeom>
        </p:spPr>
      </p:pic>
      <p:pic>
        <p:nvPicPr>
          <p:cNvPr id="9" name="Obrázok 8" descr="16rias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5260270"/>
            <a:ext cx="1656184" cy="1597730"/>
          </a:xfrm>
          <a:prstGeom prst="rect">
            <a:avLst/>
          </a:prstGeom>
        </p:spPr>
      </p:pic>
      <p:pic>
        <p:nvPicPr>
          <p:cNvPr id="10" name="Obrázok 9" descr="16rias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5661248"/>
            <a:ext cx="1240536" cy="119675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f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910840" cy="201622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468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             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vyznamenania Indiánov   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Obrázok 4" descr="j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348880"/>
            <a:ext cx="2691230" cy="367240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                    </a:t>
            </a:r>
            <a:r>
              <a:rPr lang="sk-SK" sz="4400" dirty="0" err="1" smtClean="0">
                <a:solidFill>
                  <a:schemeClr val="bg2">
                    <a:lumMod val="50000"/>
                  </a:schemeClr>
                </a:solidFill>
              </a:rPr>
              <a:t>tipí</a:t>
            </a:r>
            <a:r>
              <a:rPr lang="sk-SK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sk-SK" sz="4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sk-SK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Obrázok 4" descr="250px-Tipi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6194">
            <a:off x="4988997" y="1177210"/>
            <a:ext cx="3558535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1570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000" dirty="0" smtClean="0"/>
              <a:t>sú indiánske obydlia- stany vyrobené z kože, látky a dreva.</a:t>
            </a:r>
            <a:endParaRPr lang="sk-SK" sz="2000" dirty="0"/>
          </a:p>
        </p:txBody>
      </p:sp>
      <p:pic>
        <p:nvPicPr>
          <p:cNvPr id="6" name="Obrázok 5" descr="blackfoot-tip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5656">
            <a:off x="613781" y="1382119"/>
            <a:ext cx="2232248" cy="2803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9732">
            <a:off x="6014821" y="3866176"/>
            <a:ext cx="2486039" cy="2866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sioux-tip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83746">
            <a:off x="362967" y="3961191"/>
            <a:ext cx="2093671" cy="2763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 descr="tip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429000"/>
            <a:ext cx="2808312" cy="2780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h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052736"/>
            <a:ext cx="3528392" cy="5321509"/>
          </a:xfrm>
        </p:spPr>
      </p:pic>
      <p:pic>
        <p:nvPicPr>
          <p:cNvPr id="10" name="Obrázok 9" descr="ji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2956829" cy="525658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Totem je vyrezaný </a:t>
            </a:r>
            <a:r>
              <a:rPr lang="sk-SK" sz="2000" dirty="0" smtClean="0"/>
              <a:t>z dreva. Je symbolom indiánskeho kmeňa. </a:t>
            </a:r>
            <a:endParaRPr lang="sk-SK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Totem</a:t>
            </a:r>
            <a:endParaRPr lang="sk-SK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ok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4956">
            <a:off x="179512" y="2276872"/>
            <a:ext cx="3240360" cy="3240360"/>
          </a:xfrm>
          <a:prstGeom prst="rect">
            <a:avLst/>
          </a:prstGeom>
        </p:spPr>
      </p:pic>
      <p:pic>
        <p:nvPicPr>
          <p:cNvPr id="5" name="Obrázok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6459">
            <a:off x="6909759" y="2174461"/>
            <a:ext cx="1903069" cy="2808312"/>
          </a:xfrm>
          <a:prstGeom prst="rect">
            <a:avLst/>
          </a:prstGeom>
        </p:spPr>
      </p:pic>
      <p:pic>
        <p:nvPicPr>
          <p:cNvPr id="6" name="Obrázok 5" descr="imagesgtrv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4021">
            <a:off x="5142200" y="4104194"/>
            <a:ext cx="1944216" cy="2605650"/>
          </a:xfrm>
          <a:prstGeom prst="rect">
            <a:avLst/>
          </a:prstGeom>
        </p:spPr>
      </p:pic>
      <p:pic>
        <p:nvPicPr>
          <p:cNvPr id="7" name="Obrázok 6" descr="prevziať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33172">
            <a:off x="2929247" y="2385526"/>
            <a:ext cx="2449212" cy="341600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Ďakujem za pozornosť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13" name="Obrázok 12" descr="i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3816424" cy="381642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</TotalTime>
  <Words>61</Words>
  <Application>Microsoft Office PowerPoint</Application>
  <PresentationFormat>Prezentácia na obrazovke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Hala</vt:lpstr>
      <vt:lpstr>Indiáni  </vt:lpstr>
      <vt:lpstr>Odkiaľ pochádzajú Indiáni ?</vt:lpstr>
      <vt:lpstr>                     jedlo</vt:lpstr>
      <vt:lpstr>              vyznamenania Indiánov   </vt:lpstr>
      <vt:lpstr>                    tipí </vt:lpstr>
      <vt:lpstr>Snímka 6</vt:lpstr>
      <vt:lpstr>                    Totem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Indiáni</dc:title>
  <dc:creator>ziak_2</dc:creator>
  <cp:lastModifiedBy>miroslav</cp:lastModifiedBy>
  <cp:revision>32</cp:revision>
  <dcterms:created xsi:type="dcterms:W3CDTF">2013-01-24T12:49:21Z</dcterms:created>
  <dcterms:modified xsi:type="dcterms:W3CDTF">2013-05-08T13:18:10Z</dcterms:modified>
</cp:coreProperties>
</file>